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2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81A4C-DFEB-439B-B371-B404D95131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D9D04D-6EB3-4375-AADD-7041015184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0B78D-2632-40EA-A5A9-651EA80D0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50E5-BD48-439C-8C20-BBBAC18E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9AC77-0CFF-4B9C-9638-6D68A9A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4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A2D1-4751-4889-B720-82BB761EA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728F8A-A492-4DB0-96AE-F4F3004F2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DA6F56-2BE5-4595-BDCE-D6B3771E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FC0F4-AF8B-4ED8-B97C-3B77F329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FF85E-D9EE-4D30-9476-68580599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38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0AFEA-7227-4DD1-9115-0BF77FC5B9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727E00-095A-4E94-9897-53AAE03FA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390400-A22E-4836-9446-4914BC2C8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E89C7-7597-400D-8245-AEB45280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1F11BD-BE7E-499D-AB83-F3862B9C7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80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C86C-5353-4FC9-93D9-345BAD81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8A5B8-AE53-4883-87F6-C8CC62236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2734E-CF6D-4F11-A570-F4D8CADF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F19ED-8FEF-4B7B-90FF-A4629EEC4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6AB87-55B4-4E77-96EC-CFE11AE9E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214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881C5-F08E-4298-99DA-6323A78A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149D0-B19B-46CE-BBC8-3C333CCAB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8507B-5B26-4BB1-9A71-A7F4B09DB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9BE076-6668-43A2-9471-53F1F634A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880E0-7155-4874-94CC-132BF5EB7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5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6681-FF61-49F4-ACAC-92E2F932F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6A0D6-644A-474F-B780-498C824BB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D8167-0475-45D4-A51E-D6BD0A98AF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7B6EF-0767-4AC2-A31C-72ED73597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D1AA1-435C-4591-81CB-6D79761F9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CEEEF-E63F-440C-8C0C-6E8DDD028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76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3A0C6-CB57-47F0-96BD-AF302AC69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FF5EB2-4F05-4BB0-B76A-B0BB99ACB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C9179-CF87-4768-8240-35CE9EBE5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FF22F-510A-41F5-8145-8FE9E8A1A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F63C2-5584-4AC4-B5CC-7D1D03B09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08D7CA-66C9-4305-8F88-0A3EE4CE9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249D7C-7CF6-41A2-A216-DB6CE1A7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A7CDAC-49E1-4B26-9815-8556EB865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5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2AC3-7B06-490B-BF92-7335CA99B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1FF5CB-E32E-4984-8A2D-03BEA18B6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99F9C-5266-4D6C-9CB7-DDA929883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C7EC5C-B0D4-433A-BB30-FC445F29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34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AF6BC7-C837-4947-89E9-252E9D0DD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41AF8-80AB-438E-8621-7F4BD8A9B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DF511-1221-4166-9DD1-67476E27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23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B17F-C9F5-41C1-9DD6-27FEBADE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50E37-86D8-49AF-A4E2-41751B47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79841-E041-44F5-AA17-10E07FD89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CB76B2-702B-45C2-877D-ED749F0F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F3A92-F213-457B-982D-0A10ADF2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9E899-9E03-48AE-8D55-4A25F848F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5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FBA72-F02E-4AB7-A274-E12481FAD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A0DD93-2AC4-4987-A184-F9A4A2688F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C4BE4-B36A-4968-ACB5-94E15DEAA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43B42-F4A2-4CE6-8775-399034AF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D67A7-5035-40C6-AC18-F1E293867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6DCA0-DD96-40BE-8A17-0D10F1DF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5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631A18-AFD2-49F0-A00D-EE973265E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50CB6-FE42-4EF9-94E8-CA4E9D3753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074DC-2EF4-4CA4-A61F-40957C3BF9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5A802-E34D-4FF0-B750-E44767B2B355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0E7D6-5394-4A05-8D46-BCC3EB0107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727DD-6882-471F-A778-D6F0761DE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FFB99-683C-4F56-987A-12D98DEEE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92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99E77A08-C19A-4794-98FD-A66BF7E100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50" y="0"/>
            <a:ext cx="4557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252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07D0150A-D481-4C6C-9AE3-EC617EFD8EF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27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ED622089-2E1C-4B69-8706-CD2CFD6082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4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45D8AD68-3F06-4321-8CE7-F4ABD57BF5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09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EB793E50-9356-4DA4-A646-31ECA9B97E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94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5A1082D8-4F19-4941-89AC-EE36635B8D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10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0D078D95-AEAA-443E-B6E6-321E3C3077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079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C2497323-E84D-4833-9006-C6A036807B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9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8ADFAC94-F8E9-4EAE-A1D9-EA6F2A40A2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33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1">
            <a:extLst>
              <a:ext uri="{FF2B5EF4-FFF2-40B4-BE49-F238E27FC236}">
                <a16:creationId xmlns:a16="http://schemas.microsoft.com/office/drawing/2014/main" id="{795C65DA-90FB-41E1-ACCB-844B7A557C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50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">
            <a:extLst>
              <a:ext uri="{FF2B5EF4-FFF2-40B4-BE49-F238E27FC236}">
                <a16:creationId xmlns:a16="http://schemas.microsoft.com/office/drawing/2014/main" id="{2E1FA10B-78B6-42C9-B8ED-8724EC9E92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08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868DDBF6-74C8-485A-A55D-6E6ED9420A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11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">
            <a:extLst>
              <a:ext uri="{FF2B5EF4-FFF2-40B4-BE49-F238E27FC236}">
                <a16:creationId xmlns:a16="http://schemas.microsoft.com/office/drawing/2014/main" id="{0596EB06-620C-4083-B9F5-D612CC598A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05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">
            <a:extLst>
              <a:ext uri="{FF2B5EF4-FFF2-40B4-BE49-F238E27FC236}">
                <a16:creationId xmlns:a16="http://schemas.microsoft.com/office/drawing/2014/main" id="{CB12145F-2F30-4EC5-B822-6BF4208520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08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">
            <a:extLst>
              <a:ext uri="{FF2B5EF4-FFF2-40B4-BE49-F238E27FC236}">
                <a16:creationId xmlns:a16="http://schemas.microsoft.com/office/drawing/2014/main" id="{94AEA5E4-DEC6-468B-83DE-D500FA6E2E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10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">
            <a:extLst>
              <a:ext uri="{FF2B5EF4-FFF2-40B4-BE49-F238E27FC236}">
                <a16:creationId xmlns:a16="http://schemas.microsoft.com/office/drawing/2014/main" id="{660EB15A-1BBC-42B0-A0DF-4FB5FCEF2EA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69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">
            <a:extLst>
              <a:ext uri="{FF2B5EF4-FFF2-40B4-BE49-F238E27FC236}">
                <a16:creationId xmlns:a16="http://schemas.microsoft.com/office/drawing/2014/main" id="{66046FE1-8004-43C9-B41B-338904B7AC7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72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">
            <a:extLst>
              <a:ext uri="{FF2B5EF4-FFF2-40B4-BE49-F238E27FC236}">
                <a16:creationId xmlns:a16="http://schemas.microsoft.com/office/drawing/2014/main" id="{ED68503F-5905-4A60-9669-7329C289C1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4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">
            <a:extLst>
              <a:ext uri="{FF2B5EF4-FFF2-40B4-BE49-F238E27FC236}">
                <a16:creationId xmlns:a16="http://schemas.microsoft.com/office/drawing/2014/main" id="{7DFEB595-EBAC-4692-A139-B5910A32E9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76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">
            <a:extLst>
              <a:ext uri="{FF2B5EF4-FFF2-40B4-BE49-F238E27FC236}">
                <a16:creationId xmlns:a16="http://schemas.microsoft.com/office/drawing/2014/main" id="{607CB26A-4B1F-4AFE-852E-856921687F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68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">
            <a:extLst>
              <a:ext uri="{FF2B5EF4-FFF2-40B4-BE49-F238E27FC236}">
                <a16:creationId xmlns:a16="http://schemas.microsoft.com/office/drawing/2014/main" id="{6D06CDF6-0687-4220-9A66-66B9E77B424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45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2">
            <a:extLst>
              <a:ext uri="{FF2B5EF4-FFF2-40B4-BE49-F238E27FC236}">
                <a16:creationId xmlns:a16="http://schemas.microsoft.com/office/drawing/2014/main" id="{24CD5FFC-BD6B-42F1-B19D-02B3070AC1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8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27D3F0DC-1A7D-49A3-B2C5-E9128FCA2F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74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3">
            <a:extLst>
              <a:ext uri="{FF2B5EF4-FFF2-40B4-BE49-F238E27FC236}">
                <a16:creationId xmlns:a16="http://schemas.microsoft.com/office/drawing/2014/main" id="{2C6B8164-AB0B-4475-BB8E-EFC30A681F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22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7">
            <a:extLst>
              <a:ext uri="{FF2B5EF4-FFF2-40B4-BE49-F238E27FC236}">
                <a16:creationId xmlns:a16="http://schemas.microsoft.com/office/drawing/2014/main" id="{EFE0E188-D675-4627-9846-58CFD24655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94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81B5A534-AADC-456A-ACD4-B5A79F6EF0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89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868E8049-5548-45DA-9457-6E5ABE3DBB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9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E53F4421-8803-4F8A-9690-C195881F53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46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16062084-4145-405A-8CD8-3E9DE98AA8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36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D000E329-F0CD-4E63-AF73-F1119AAEAA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25" y="0"/>
            <a:ext cx="4654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37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0</Words>
  <Application>Microsoft Office PowerPoint</Application>
  <PresentationFormat>Widescreen</PresentationFormat>
  <Paragraphs>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Monir</dc:creator>
  <cp:lastModifiedBy>Monir</cp:lastModifiedBy>
  <cp:revision>1</cp:revision>
  <dcterms:created xsi:type="dcterms:W3CDTF">2025-01-07T10:03:00Z</dcterms:created>
  <dcterms:modified xsi:type="dcterms:W3CDTF">2025-01-07T10:06:24Z</dcterms:modified>
</cp:coreProperties>
</file>